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8" r:id="rId4"/>
    <p:sldId id="259" r:id="rId5"/>
    <p:sldId id="257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/>
    <p:restoredTop sz="94626"/>
  </p:normalViewPr>
  <p:slideViewPr>
    <p:cSldViewPr snapToGrid="0" snapToObjects="1">
      <p:cViewPr>
        <p:scale>
          <a:sx n="86" d="100"/>
          <a:sy n="86" d="100"/>
        </p:scale>
        <p:origin x="2376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F39B4-3423-D748-9721-8727E854566D}" type="datetimeFigureOut">
              <a:rPr lang="en-US" smtClean="0"/>
              <a:t>10/8/25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01E87-B1D1-0742-86CF-510189809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01E87-B1D1-0742-86CF-5101898097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79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54594" y="1508409"/>
            <a:ext cx="9882809" cy="2309812"/>
          </a:xfrm>
        </p:spPr>
        <p:txBody>
          <a:bodyPr>
            <a:noAutofit/>
          </a:bodyPr>
          <a:lstStyle>
            <a:lvl1pPr algn="ctr">
              <a:defRPr sz="70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6C4EBD-E191-B66C-CBD9-2803ED77C3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29777" y="4784864"/>
            <a:ext cx="6132445" cy="67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2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2437" y="365125"/>
            <a:ext cx="10539024" cy="936981"/>
          </a:xfrm>
        </p:spPr>
        <p:txBody>
          <a:bodyPr>
            <a:noAutofit/>
          </a:bodyPr>
          <a:lstStyle>
            <a:lvl1pPr>
              <a:defRPr sz="4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52437" y="1600201"/>
            <a:ext cx="9306570" cy="4648646"/>
          </a:xfrm>
        </p:spPr>
        <p:txBody>
          <a:bodyPr/>
          <a:lstStyle>
            <a:lvl1pPr>
              <a:buClr>
                <a:srgbClr val="FF9300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300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300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300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300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976" y="5735115"/>
            <a:ext cx="1069290" cy="76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46043" y="365125"/>
            <a:ext cx="10893288" cy="936981"/>
          </a:xfrm>
        </p:spPr>
        <p:txBody>
          <a:bodyPr>
            <a:normAutofit/>
          </a:bodyPr>
          <a:lstStyle>
            <a:lvl1pPr>
              <a:defRPr sz="4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05856" y="1600200"/>
            <a:ext cx="5840102" cy="3959351"/>
          </a:xfrm>
        </p:spPr>
        <p:txBody>
          <a:bodyPr/>
          <a:lstStyle>
            <a:lvl1pPr>
              <a:buClr>
                <a:srgbClr val="FF9300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300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300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300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300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976" y="5735115"/>
            <a:ext cx="1069290" cy="762711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46043" y="1600200"/>
            <a:ext cx="4686370" cy="39593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2278978"/>
            <a:ext cx="5038379" cy="2068169"/>
          </a:xfrm>
        </p:spPr>
        <p:txBody>
          <a:bodyPr>
            <a:normAutofit/>
          </a:bodyPr>
          <a:lstStyle>
            <a:lvl1pPr>
              <a:defRPr sz="4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976" y="5735115"/>
            <a:ext cx="1069290" cy="762711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46043" y="1600200"/>
            <a:ext cx="4686370" cy="39593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3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045325" y="0"/>
            <a:ext cx="5146675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66528" y="360175"/>
            <a:ext cx="5993297" cy="1588033"/>
          </a:xfrm>
        </p:spPr>
        <p:txBody>
          <a:bodyPr>
            <a:normAutofit/>
          </a:bodyPr>
          <a:lstStyle>
            <a:lvl1pPr>
              <a:defRPr sz="4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6529" y="2276061"/>
            <a:ext cx="5993297" cy="3283491"/>
          </a:xfrm>
        </p:spPr>
        <p:txBody>
          <a:bodyPr/>
          <a:lstStyle>
            <a:lvl1pPr>
              <a:buClr>
                <a:srgbClr val="FF9300"/>
              </a:buClr>
              <a:defRPr>
                <a:latin typeface="+mn-lt"/>
                <a:ea typeface="Times New Roman" charset="0"/>
                <a:cs typeface="Times New Roman" charset="0"/>
              </a:defRPr>
            </a:lvl1pPr>
            <a:lvl2pPr>
              <a:buClr>
                <a:srgbClr val="FF9300"/>
              </a:buClr>
              <a:defRPr>
                <a:latin typeface="+mn-lt"/>
                <a:ea typeface="Times New Roman" charset="0"/>
                <a:cs typeface="Times New Roman" charset="0"/>
              </a:defRPr>
            </a:lvl2pPr>
            <a:lvl3pPr>
              <a:buClr>
                <a:srgbClr val="FF9300"/>
              </a:buClr>
              <a:defRPr>
                <a:latin typeface="+mn-lt"/>
                <a:ea typeface="Times New Roman" charset="0"/>
                <a:cs typeface="Times New Roman" charset="0"/>
              </a:defRPr>
            </a:lvl3pPr>
            <a:lvl4pPr>
              <a:buClr>
                <a:srgbClr val="FF9300"/>
              </a:buClr>
              <a:defRPr>
                <a:latin typeface="+mn-lt"/>
                <a:ea typeface="Times New Roman" charset="0"/>
                <a:cs typeface="Times New Roman" charset="0"/>
              </a:defRPr>
            </a:lvl4pPr>
            <a:lvl5pPr>
              <a:buClr>
                <a:srgbClr val="FF9300"/>
              </a:buClr>
              <a:defRPr>
                <a:latin typeface="+mn-lt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3" y="5735114"/>
            <a:ext cx="1069290" cy="76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65922" y="544030"/>
            <a:ext cx="11060344" cy="936981"/>
          </a:xfrm>
        </p:spPr>
        <p:txBody>
          <a:bodyPr>
            <a:normAutofit/>
          </a:bodyPr>
          <a:lstStyle>
            <a:lvl1pPr>
              <a:defRPr sz="4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976" y="5735115"/>
            <a:ext cx="1069290" cy="76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8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urface with black stripes&#10;&#10;AI-generated content may be incorrect.">
            <a:extLst>
              <a:ext uri="{FF2B5EF4-FFF2-40B4-BE49-F238E27FC236}">
                <a16:creationId xmlns:a16="http://schemas.microsoft.com/office/drawing/2014/main" id="{D263120D-FAC7-9440-E548-F9AB5AED85A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69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17058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6D0D7-F9C5-A7E7-4302-A49E2405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D09ED-15A4-4CE3-F365-537BE0BD28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5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3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6530" y="365124"/>
            <a:ext cx="6044336" cy="15880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6529" y="2276061"/>
            <a:ext cx="6044336" cy="33054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86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65" y="365125"/>
            <a:ext cx="9332844" cy="9369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5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38" y="365125"/>
            <a:ext cx="11108428" cy="93698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65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4716</TotalTime>
  <Words>4</Words>
  <Application>Microsoft Macintosh PowerPoint</Application>
  <PresentationFormat>Widescreen</PresentationFormat>
  <Paragraphs>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Aptos</vt:lpstr>
      <vt:lpstr>Arial</vt:lpstr>
      <vt:lpstr>Office Theme</vt:lpstr>
      <vt:lpstr>Title goes here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Andrew Malan</cp:lastModifiedBy>
  <cp:revision>10</cp:revision>
  <dcterms:created xsi:type="dcterms:W3CDTF">2020-02-21T17:50:23Z</dcterms:created>
  <dcterms:modified xsi:type="dcterms:W3CDTF">2025-10-09T20:09:50Z</dcterms:modified>
</cp:coreProperties>
</file>