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4626"/>
  </p:normalViewPr>
  <p:slideViewPr>
    <p:cSldViewPr snapToGrid="0" snapToObjects="1">
      <p:cViewPr>
        <p:scale>
          <a:sx n="86" d="100"/>
          <a:sy n="86" d="100"/>
        </p:scale>
        <p:origin x="237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39B4-3423-D748-9721-8727E854566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1E87-B1D1-0742-86CF-51018980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1E87-B1D1-0742-86CF-510189809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54594" y="1508409"/>
            <a:ext cx="9882809" cy="2309812"/>
          </a:xfrm>
        </p:spPr>
        <p:txBody>
          <a:bodyPr>
            <a:noAutofit/>
          </a:bodyPr>
          <a:lstStyle>
            <a:lvl1pPr algn="ctr">
              <a:defRPr sz="7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C4EBD-E191-B66C-CBD9-2803ED77C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9775" y="4470071"/>
            <a:ext cx="6132445" cy="6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437" y="365125"/>
            <a:ext cx="10539024" cy="936981"/>
          </a:xfrm>
        </p:spPr>
        <p:txBody>
          <a:bodyPr>
            <a:no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2437" y="1600201"/>
            <a:ext cx="9306570" cy="3886199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7EFC4-9A5E-C9A0-F5A4-47187CEB3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437" y="6185150"/>
            <a:ext cx="3342978" cy="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6043" y="365125"/>
            <a:ext cx="10893288" cy="936981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05856" y="1600200"/>
            <a:ext cx="5840102" cy="3959351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6043" y="1600200"/>
            <a:ext cx="4686370" cy="39593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95566-4C09-D0C9-4D9A-835B85DF8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437" y="6185150"/>
            <a:ext cx="3342978" cy="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2278978"/>
            <a:ext cx="5038379" cy="2068169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6043" y="1600200"/>
            <a:ext cx="4686370" cy="39593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CC3F4-DB22-DA0F-CE50-CAF0181A4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437" y="6185150"/>
            <a:ext cx="3342978" cy="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45325" y="0"/>
            <a:ext cx="5146675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528" y="360175"/>
            <a:ext cx="5993297" cy="1588033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529" y="2276061"/>
            <a:ext cx="5993297" cy="3283491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1pPr>
            <a:lvl2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2pPr>
            <a:lvl3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3pPr>
            <a:lvl4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4pPr>
            <a:lvl5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97DDA-832B-7834-5FCB-F13C206BD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437" y="6185150"/>
            <a:ext cx="3342978" cy="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65922" y="544030"/>
            <a:ext cx="11060344" cy="936981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80BB3-A293-7FBA-3BA6-488C59F7B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437" y="6185150"/>
            <a:ext cx="3342978" cy="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white wall with orange wood floor&#10;&#10;AI-generated content may be incorrect.">
            <a:extLst>
              <a:ext uri="{FF2B5EF4-FFF2-40B4-BE49-F238E27FC236}">
                <a16:creationId xmlns:a16="http://schemas.microsoft.com/office/drawing/2014/main" id="{EA58613B-FAF9-938C-276C-9A5680F871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7058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D0D7-F9C5-A7E7-4302-A49E240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D09ED-15A4-4CE3-F365-537BE0BD28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530" y="365124"/>
            <a:ext cx="6044336" cy="15880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529" y="2276061"/>
            <a:ext cx="6044336" cy="3305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" y="365125"/>
            <a:ext cx="9332844" cy="9369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365125"/>
            <a:ext cx="11108428" cy="9369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4</Words>
  <Application>Microsoft Macintosh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Malan</cp:lastModifiedBy>
  <cp:revision>11</cp:revision>
  <dcterms:created xsi:type="dcterms:W3CDTF">2020-02-21T17:50:23Z</dcterms:created>
  <dcterms:modified xsi:type="dcterms:W3CDTF">2025-10-10T20:01:59Z</dcterms:modified>
</cp:coreProperties>
</file>